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2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556"/>
    <a:srgbClr val="00679B"/>
    <a:srgbClr val="FFFFFF"/>
    <a:srgbClr val="FFDD31"/>
    <a:srgbClr val="0053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1"/>
    <p:restoredTop sz="94688"/>
  </p:normalViewPr>
  <p:slideViewPr>
    <p:cSldViewPr snapToGrid="0" snapToObjects="1">
      <p:cViewPr>
        <p:scale>
          <a:sx n="107" d="100"/>
          <a:sy n="107" d="100"/>
        </p:scale>
        <p:origin x="1373" y="-19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nering, Christy" userId="e092c590-412a-4f3e-a50f-9dae1353579a" providerId="ADAL" clId="{22733901-3DE4-4AFD-90F4-AAC48BC3964F}"/>
    <pc:docChg chg="undo custSel modSld">
      <pc:chgData name="Mannering, Christy" userId="e092c590-412a-4f3e-a50f-9dae1353579a" providerId="ADAL" clId="{22733901-3DE4-4AFD-90F4-AAC48BC3964F}" dt="2024-04-26T14:32:31.481" v="10" actId="20577"/>
      <pc:docMkLst>
        <pc:docMk/>
      </pc:docMkLst>
      <pc:sldChg chg="modSp mod">
        <pc:chgData name="Mannering, Christy" userId="e092c590-412a-4f3e-a50f-9dae1353579a" providerId="ADAL" clId="{22733901-3DE4-4AFD-90F4-AAC48BC3964F}" dt="2024-04-26T14:32:31.481" v="10" actId="20577"/>
        <pc:sldMkLst>
          <pc:docMk/>
          <pc:sldMk cId="164395918" sldId="262"/>
        </pc:sldMkLst>
        <pc:spChg chg="mod">
          <ac:chgData name="Mannering, Christy" userId="e092c590-412a-4f3e-a50f-9dae1353579a" providerId="ADAL" clId="{22733901-3DE4-4AFD-90F4-AAC48BC3964F}" dt="2024-04-26T14:31:19.198" v="0" actId="20577"/>
          <ac:spMkLst>
            <pc:docMk/>
            <pc:sldMk cId="164395918" sldId="262"/>
            <ac:spMk id="3" creationId="{00000000-0000-0000-0000-000000000000}"/>
          </ac:spMkLst>
        </pc:spChg>
        <pc:spChg chg="mod">
          <ac:chgData name="Mannering, Christy" userId="e092c590-412a-4f3e-a50f-9dae1353579a" providerId="ADAL" clId="{22733901-3DE4-4AFD-90F4-AAC48BC3964F}" dt="2024-04-26T14:32:31.481" v="10" actId="20577"/>
          <ac:spMkLst>
            <pc:docMk/>
            <pc:sldMk cId="164395918" sldId="262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5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129" y="4628292"/>
            <a:ext cx="7772400" cy="77076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46237" y="9135041"/>
            <a:ext cx="2162432" cy="6020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212" y="8940841"/>
            <a:ext cx="5043056" cy="9439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D073-E2EA-7F4D-86D9-3E98DE628726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9332-7D6D-7549-BD2F-1637AB405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D073-E2EA-7F4D-86D9-3E98DE628726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9332-7D6D-7549-BD2F-1637AB405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129" y="4628292"/>
            <a:ext cx="7772400" cy="77076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46237" y="9135278"/>
            <a:ext cx="2162432" cy="6015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212" y="8940841"/>
            <a:ext cx="5043056" cy="9439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D073-E2EA-7F4D-86D9-3E98DE628726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9332-7D6D-7549-BD2F-1637AB405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D073-E2EA-7F4D-86D9-3E98DE628726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9332-7D6D-7549-BD2F-1637AB405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D073-E2EA-7F4D-86D9-3E98DE628726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9332-7D6D-7549-BD2F-1637AB405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D073-E2EA-7F4D-86D9-3E98DE628726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9332-7D6D-7549-BD2F-1637AB405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D073-E2EA-7F4D-86D9-3E98DE628726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9332-7D6D-7549-BD2F-1637AB405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D073-E2EA-7F4D-86D9-3E98DE628726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9332-7D6D-7549-BD2F-1637AB405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D073-E2EA-7F4D-86D9-3E98DE628726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9332-7D6D-7549-BD2F-1637AB405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FD073-E2EA-7F4D-86D9-3E98DE628726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89332-7D6D-7549-BD2F-1637AB405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857" y="693723"/>
            <a:ext cx="7100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300" dirty="0">
                <a:solidFill>
                  <a:srgbClr val="003556"/>
                </a:solidFill>
                <a:latin typeface="Greycliff CF" charset="0"/>
                <a:ea typeface="Greycliff CF" charset="0"/>
                <a:cs typeface="Greycliff CF" charset="0"/>
              </a:rPr>
              <a:t>THE CENTER FOR TEMPLATOLOGY &amp; DESIGN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2728" y="1032277"/>
            <a:ext cx="72890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300" dirty="0">
                <a:solidFill>
                  <a:srgbClr val="00679B"/>
                </a:solidFill>
                <a:latin typeface="Vanguard CF" charset="0"/>
                <a:ea typeface="Vanguard CF" charset="0"/>
                <a:cs typeface="Vanguard CF" charset="0"/>
              </a:rPr>
              <a:t>First Annual</a:t>
            </a:r>
          </a:p>
          <a:p>
            <a:r>
              <a:rPr lang="en-US" sz="8000" b="1" spc="300" dirty="0">
                <a:solidFill>
                  <a:srgbClr val="003556"/>
                </a:solidFill>
                <a:latin typeface="Vanguard CF" charset="0"/>
                <a:ea typeface="Vanguard CF" charset="0"/>
                <a:cs typeface="Vanguard CF" charset="0"/>
              </a:rPr>
              <a:t>Template Design</a:t>
            </a:r>
          </a:p>
          <a:p>
            <a:r>
              <a:rPr lang="en-US" sz="8000" b="1" spc="300" dirty="0">
                <a:solidFill>
                  <a:srgbClr val="003556"/>
                </a:solidFill>
                <a:latin typeface="Vanguard CF" charset="0"/>
                <a:ea typeface="Vanguard CF" charset="0"/>
                <a:cs typeface="Vanguard CF" charset="0"/>
              </a:rPr>
              <a:t>Symposium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2728" y="6578645"/>
            <a:ext cx="5244355" cy="208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b="1" dirty="0">
                <a:solidFill>
                  <a:srgbClr val="003556"/>
                </a:solidFill>
                <a:latin typeface="Greycliff CF" charset="0"/>
                <a:ea typeface="Greycliff CF" charset="0"/>
                <a:cs typeface="Greycliff CF" charset="0"/>
              </a:rPr>
              <a:t>Lorem ipsum dolor sit </a:t>
            </a:r>
            <a:r>
              <a:rPr lang="en-US" sz="1100" b="1" dirty="0" err="1">
                <a:solidFill>
                  <a:srgbClr val="003556"/>
                </a:solidFill>
                <a:latin typeface="Greycliff CF" charset="0"/>
                <a:ea typeface="Greycliff CF" charset="0"/>
                <a:cs typeface="Greycliff CF" charset="0"/>
              </a:rPr>
              <a:t>amet</a:t>
            </a:r>
            <a:r>
              <a:rPr lang="en-US" sz="1100" b="1" dirty="0">
                <a:solidFill>
                  <a:srgbClr val="003556"/>
                </a:solidFill>
                <a:latin typeface="Greycliff CF" charset="0"/>
                <a:ea typeface="Greycliff CF" charset="0"/>
                <a:cs typeface="Greycliff CF" charset="0"/>
              </a:rPr>
              <a:t>, </a:t>
            </a:r>
            <a:r>
              <a:rPr lang="en-US" sz="1100" b="1" dirty="0" err="1">
                <a:solidFill>
                  <a:srgbClr val="003556"/>
                </a:solidFill>
                <a:latin typeface="Greycliff CF" charset="0"/>
                <a:ea typeface="Greycliff CF" charset="0"/>
                <a:cs typeface="Greycliff CF" charset="0"/>
              </a:rPr>
              <a:t>consectetur</a:t>
            </a:r>
            <a:r>
              <a:rPr lang="en-US" sz="1100" b="1" dirty="0">
                <a:solidFill>
                  <a:srgbClr val="003556"/>
                </a:solidFill>
                <a:latin typeface="Greycliff CF" charset="0"/>
                <a:ea typeface="Greycliff CF" charset="0"/>
                <a:cs typeface="Greycliff CF" charset="0"/>
              </a:rPr>
              <a:t> </a:t>
            </a:r>
            <a:r>
              <a:rPr lang="en-US" sz="1100" b="1" dirty="0" err="1">
                <a:solidFill>
                  <a:srgbClr val="003556"/>
                </a:solidFill>
                <a:latin typeface="Greycliff CF" charset="0"/>
                <a:ea typeface="Greycliff CF" charset="0"/>
                <a:cs typeface="Greycliff CF" charset="0"/>
              </a:rPr>
              <a:t>adipiscing</a:t>
            </a:r>
            <a:r>
              <a:rPr lang="en-US" sz="1100" b="1" dirty="0">
                <a:solidFill>
                  <a:srgbClr val="003556"/>
                </a:solidFill>
                <a:latin typeface="Greycliff CF" charset="0"/>
                <a:ea typeface="Greycliff CF" charset="0"/>
                <a:cs typeface="Greycliff CF" charset="0"/>
              </a:rPr>
              <a:t> </a:t>
            </a:r>
            <a:r>
              <a:rPr lang="en-US" sz="1100" b="1" dirty="0" err="1">
                <a:solidFill>
                  <a:srgbClr val="003556"/>
                </a:solidFill>
                <a:latin typeface="Greycliff CF" charset="0"/>
                <a:ea typeface="Greycliff CF" charset="0"/>
                <a:cs typeface="Greycliff CF" charset="0"/>
              </a:rPr>
              <a:t>elit</a:t>
            </a:r>
            <a:r>
              <a:rPr lang="en-US" sz="1100" b="1" dirty="0">
                <a:solidFill>
                  <a:srgbClr val="003556"/>
                </a:solidFill>
                <a:latin typeface="Greycliff CF" charset="0"/>
                <a:ea typeface="Greycliff CF" charset="0"/>
                <a:cs typeface="Greycliff CF" charset="0"/>
              </a:rPr>
              <a:t>.</a:t>
            </a:r>
            <a:r>
              <a:rPr lang="en-US" sz="1100" dirty="0">
                <a:solidFill>
                  <a:srgbClr val="003556"/>
                </a:solidFill>
                <a:latin typeface="Greycliff CF" charset="0"/>
                <a:ea typeface="Greycliff CF" charset="0"/>
                <a:cs typeface="Greycliff CF" charset="0"/>
              </a:rPr>
              <a:t> </a:t>
            </a:r>
            <a:r>
              <a:rPr lang="en-US" sz="1100" dirty="0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Lorem ipsum dolor sit </a:t>
            </a:r>
            <a:r>
              <a:rPr lang="en-US" sz="1100" dirty="0" err="1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amet</a:t>
            </a:r>
            <a:r>
              <a:rPr lang="en-US" sz="1100" dirty="0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, </a:t>
            </a:r>
            <a:r>
              <a:rPr lang="en-US" sz="1100" dirty="0" err="1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consectetur</a:t>
            </a:r>
            <a:r>
              <a:rPr lang="en-US" sz="1100" dirty="0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 </a:t>
            </a:r>
            <a:r>
              <a:rPr lang="en-US" sz="1100" dirty="0" err="1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adipiscing</a:t>
            </a:r>
            <a:r>
              <a:rPr lang="en-US" sz="1100" dirty="0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 </a:t>
            </a:r>
            <a:r>
              <a:rPr lang="en-US" sz="1100" dirty="0" err="1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elit</a:t>
            </a:r>
            <a:r>
              <a:rPr lang="en-US" sz="1100" dirty="0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. </a:t>
            </a:r>
            <a:r>
              <a:rPr lang="en-US" sz="1100" dirty="0" err="1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Suspendisse</a:t>
            </a:r>
            <a:r>
              <a:rPr lang="en-US" sz="1100" dirty="0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 at </a:t>
            </a:r>
            <a:r>
              <a:rPr lang="en-US" sz="1100" dirty="0" err="1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scelerisque</a:t>
            </a:r>
            <a:r>
              <a:rPr lang="en-US" sz="1100" dirty="0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 </a:t>
            </a:r>
            <a:r>
              <a:rPr lang="en-US" sz="1100" dirty="0" err="1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lectus</a:t>
            </a:r>
            <a:r>
              <a:rPr lang="en-US" sz="1100" dirty="0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. Duis vitae ligula vestibulum, </a:t>
            </a:r>
            <a:r>
              <a:rPr lang="en-US" sz="1100" dirty="0" err="1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viverra</a:t>
            </a:r>
            <a:r>
              <a:rPr lang="en-US" sz="1100" dirty="0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 </a:t>
            </a:r>
            <a:r>
              <a:rPr lang="en-US" sz="1100" dirty="0" err="1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sem</a:t>
            </a:r>
            <a:r>
              <a:rPr lang="en-US" sz="1100" dirty="0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 </a:t>
            </a:r>
            <a:r>
              <a:rPr lang="en-US" sz="1100" dirty="0" err="1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ut</a:t>
            </a:r>
            <a:r>
              <a:rPr lang="en-US" sz="1100" dirty="0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, </a:t>
            </a:r>
            <a:r>
              <a:rPr lang="en-US" sz="1100" dirty="0" err="1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molestie</a:t>
            </a:r>
            <a:r>
              <a:rPr lang="en-US" sz="1100" dirty="0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 </a:t>
            </a:r>
            <a:r>
              <a:rPr lang="en-US" sz="1100" dirty="0" err="1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massa</a:t>
            </a:r>
            <a:r>
              <a:rPr lang="en-US" sz="1100" dirty="0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. Maecenas </a:t>
            </a:r>
            <a:r>
              <a:rPr lang="en-US" sz="1100" dirty="0" err="1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imperdiet</a:t>
            </a:r>
            <a:r>
              <a:rPr lang="en-US" sz="1100" dirty="0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 </a:t>
            </a:r>
            <a:r>
              <a:rPr lang="en-US" sz="1100" dirty="0" err="1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eget</a:t>
            </a:r>
            <a:r>
              <a:rPr lang="en-US" sz="1100" dirty="0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 </a:t>
            </a:r>
            <a:r>
              <a:rPr lang="en-US" sz="1100" dirty="0" err="1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enim</a:t>
            </a:r>
            <a:r>
              <a:rPr lang="en-US" sz="1100" dirty="0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 </a:t>
            </a:r>
            <a:r>
              <a:rPr lang="en-US" sz="1100" dirty="0" err="1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condimentum</a:t>
            </a:r>
            <a:r>
              <a:rPr lang="en-US" sz="1100" dirty="0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 lacinia. </a:t>
            </a:r>
            <a:r>
              <a:rPr lang="en-US" sz="1100" dirty="0" err="1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Aliquam</a:t>
            </a:r>
            <a:r>
              <a:rPr lang="en-US" sz="1100" dirty="0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 vitae </a:t>
            </a:r>
            <a:r>
              <a:rPr lang="en-US" sz="1100" dirty="0" err="1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sollicitudin</a:t>
            </a:r>
            <a:r>
              <a:rPr lang="en-US" sz="1100" dirty="0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 </a:t>
            </a:r>
            <a:r>
              <a:rPr lang="en-US" sz="1100" dirty="0" err="1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tellus</a:t>
            </a:r>
            <a:r>
              <a:rPr lang="en-US" sz="1100" dirty="0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. Proin </a:t>
            </a:r>
            <a:r>
              <a:rPr lang="en-US" sz="1100" dirty="0" err="1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rutrum</a:t>
            </a:r>
            <a:r>
              <a:rPr lang="en-US" sz="1100" dirty="0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, ipsum </a:t>
            </a:r>
            <a:r>
              <a:rPr lang="en-US" sz="1100" dirty="0" err="1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ut</a:t>
            </a:r>
            <a:r>
              <a:rPr lang="en-US" sz="1100" dirty="0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 </a:t>
            </a:r>
            <a:r>
              <a:rPr lang="en-US" sz="1100" dirty="0" err="1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aliquet</a:t>
            </a:r>
            <a:r>
              <a:rPr lang="en-US" sz="1100" dirty="0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 </a:t>
            </a:r>
            <a:r>
              <a:rPr lang="en-US" sz="1100" dirty="0" err="1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ullamcorper</a:t>
            </a:r>
            <a:r>
              <a:rPr lang="en-US" sz="1100" dirty="0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, </a:t>
            </a:r>
            <a:r>
              <a:rPr lang="en-US" sz="1100" dirty="0" err="1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nibh</a:t>
            </a:r>
            <a:r>
              <a:rPr lang="en-US" sz="1100" dirty="0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 </a:t>
            </a:r>
            <a:r>
              <a:rPr lang="en-US" sz="1100" dirty="0" err="1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enim</a:t>
            </a:r>
            <a:r>
              <a:rPr lang="en-US" sz="1100" dirty="0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 </a:t>
            </a:r>
            <a:r>
              <a:rPr lang="en-US" sz="1100" dirty="0" err="1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pellentesque</a:t>
            </a:r>
            <a:r>
              <a:rPr lang="en-US" sz="1100" dirty="0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 </a:t>
            </a:r>
            <a:r>
              <a:rPr lang="en-US" sz="1100" dirty="0" err="1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nulla</a:t>
            </a:r>
            <a:r>
              <a:rPr lang="en-US" sz="1100" dirty="0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, vitae </a:t>
            </a:r>
            <a:r>
              <a:rPr lang="en-US" sz="1100" dirty="0" err="1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efficitur</a:t>
            </a:r>
            <a:r>
              <a:rPr lang="en-US" sz="1100" dirty="0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 magna </a:t>
            </a:r>
            <a:r>
              <a:rPr lang="en-US" sz="1100" dirty="0" err="1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justo</a:t>
            </a:r>
            <a:r>
              <a:rPr lang="en-US" sz="1100" dirty="0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 </a:t>
            </a:r>
            <a:r>
              <a:rPr lang="en-US" sz="1100" dirty="0" err="1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sollicitudin</a:t>
            </a:r>
            <a:r>
              <a:rPr lang="en-US" sz="1100" dirty="0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 ipsum. </a:t>
            </a:r>
            <a:r>
              <a:rPr lang="en-US" sz="1100" dirty="0" err="1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Nullam</a:t>
            </a:r>
            <a:r>
              <a:rPr lang="en-US" sz="1100" dirty="0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 tempus mi sit </a:t>
            </a:r>
            <a:r>
              <a:rPr lang="en-US" sz="1100" dirty="0" err="1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amet</a:t>
            </a:r>
            <a:r>
              <a:rPr lang="en-US" sz="1100" dirty="0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 </a:t>
            </a:r>
            <a:r>
              <a:rPr lang="en-US" sz="1100" dirty="0" err="1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turpis</a:t>
            </a:r>
            <a:r>
              <a:rPr lang="en-US" sz="1100" dirty="0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 </a:t>
            </a:r>
            <a:r>
              <a:rPr lang="en-US" sz="1100" dirty="0" err="1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accumsan</a:t>
            </a:r>
            <a:r>
              <a:rPr lang="en-US" sz="1100" dirty="0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, vel </a:t>
            </a:r>
            <a:r>
              <a:rPr lang="en-US" sz="1100" dirty="0" err="1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dignissim</a:t>
            </a:r>
            <a:r>
              <a:rPr lang="en-US" sz="1100" dirty="0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 </a:t>
            </a:r>
            <a:r>
              <a:rPr lang="en-US" sz="1100" dirty="0" err="1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erat</a:t>
            </a:r>
            <a:r>
              <a:rPr lang="en-US" sz="1100" dirty="0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 maximus. Cras </a:t>
            </a:r>
            <a:r>
              <a:rPr lang="en-US" sz="1100" dirty="0" err="1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accumsan</a:t>
            </a:r>
            <a:r>
              <a:rPr lang="en-US" sz="1100" dirty="0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 </a:t>
            </a:r>
            <a:r>
              <a:rPr lang="en-US" sz="1100" dirty="0" err="1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vulputate</a:t>
            </a:r>
            <a:r>
              <a:rPr lang="en-US" sz="1100" dirty="0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 nisi, </a:t>
            </a:r>
            <a:r>
              <a:rPr lang="en-US" sz="1100" dirty="0" err="1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nec</a:t>
            </a:r>
            <a:r>
              <a:rPr lang="en-US" sz="1100" dirty="0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 </a:t>
            </a:r>
            <a:r>
              <a:rPr lang="en-US" sz="1100" dirty="0" err="1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laoreet</a:t>
            </a:r>
            <a:r>
              <a:rPr lang="en-US" sz="1100" dirty="0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 </a:t>
            </a:r>
            <a:r>
              <a:rPr lang="en-US" sz="1100" dirty="0" err="1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sapien</a:t>
            </a:r>
            <a:r>
              <a:rPr lang="en-US" sz="1100" dirty="0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 </a:t>
            </a:r>
            <a:r>
              <a:rPr lang="en-US" sz="1100" dirty="0" err="1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efficitur</a:t>
            </a:r>
            <a:r>
              <a:rPr lang="en-US" sz="1100" dirty="0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 a. Vestibulum porta </a:t>
            </a:r>
            <a:r>
              <a:rPr lang="en-US" sz="1100" dirty="0" err="1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lacus</a:t>
            </a:r>
            <a:r>
              <a:rPr lang="en-US" sz="1100" dirty="0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 </a:t>
            </a:r>
            <a:r>
              <a:rPr lang="en-US" sz="1100" dirty="0" err="1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ut</a:t>
            </a:r>
            <a:r>
              <a:rPr lang="en-US" sz="1100" dirty="0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 </a:t>
            </a:r>
            <a:r>
              <a:rPr lang="en-US" sz="1100" dirty="0" err="1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tortor</a:t>
            </a:r>
            <a:r>
              <a:rPr lang="en-US" sz="1100" dirty="0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 cursus </a:t>
            </a:r>
            <a:r>
              <a:rPr lang="en-US" sz="1100" dirty="0" err="1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sodales</a:t>
            </a:r>
            <a:r>
              <a:rPr lang="en-US" sz="1100" dirty="0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2727" y="6003723"/>
            <a:ext cx="6744299" cy="408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003556"/>
                </a:solidFill>
                <a:latin typeface="Greycliff CF" charset="0"/>
                <a:ea typeface="Greycliff CF" charset="0"/>
                <a:cs typeface="Greycliff CF" charset="0"/>
              </a:rPr>
              <a:t>OCTOBER 3, 2018   |   FACULTY COMMONS   |   9:00AM – 12:00PM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622" y="4858270"/>
            <a:ext cx="7100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679B"/>
                </a:solidFill>
                <a:latin typeface="Greycliff CF" charset="0"/>
                <a:ea typeface="Greycliff CF" charset="0"/>
                <a:cs typeface="Greycliff CF" charset="0"/>
              </a:rPr>
              <a:t>How Brand Identity Strengthens Communication</a:t>
            </a:r>
          </a:p>
        </p:txBody>
      </p:sp>
      <p:sp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457200" y="430305"/>
            <a:ext cx="7524226" cy="5136778"/>
          </a:xfrm>
          <a:prstGeom prst="rect">
            <a:avLst/>
          </a:prstGeom>
          <a:noFill/>
          <a:ln w="57150">
            <a:solidFill>
              <a:srgbClr val="FFD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5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EFE"/>
      </a:hlink>
      <a:folHlink>
        <a:srgbClr val="FFFEF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4F6C27152CA94B9B65636C94D2A176" ma:contentTypeVersion="3" ma:contentTypeDescription="Create a new document." ma:contentTypeScope="" ma:versionID="75d38953bcd8ea3663437d78509a526c">
  <xsd:schema xmlns:xsd="http://www.w3.org/2001/XMLSchema" xmlns:xs="http://www.w3.org/2001/XMLSchema" xmlns:p="http://schemas.microsoft.com/office/2006/metadata/properties" xmlns:ns2="78605331-efd2-474e-9e69-3b983143bfe1" xmlns:ns3="99aacafe-1580-4bcb-ad95-cc066ae40ef3" targetNamespace="http://schemas.microsoft.com/office/2006/metadata/properties" ma:root="true" ma:fieldsID="c12fc732797e87453b7c1f27b3f1527c" ns2:_="" ns3:_="">
    <xsd:import namespace="78605331-efd2-474e-9e69-3b983143bfe1"/>
    <xsd:import namespace="99aacafe-1580-4bcb-ad95-cc066ae40ef3"/>
    <xsd:element name="properties">
      <xsd:complexType>
        <xsd:sequence>
          <xsd:element name="documentManagement">
            <xsd:complexType>
              <xsd:all>
                <xsd:element ref="ns2:p51f777e746a439692a9c7ef7dae3d64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605331-efd2-474e-9e69-3b983143bfe1" elementFormDefault="qualified">
    <xsd:import namespace="http://schemas.microsoft.com/office/2006/documentManagement/types"/>
    <xsd:import namespace="http://schemas.microsoft.com/office/infopath/2007/PartnerControls"/>
    <xsd:element name="p51f777e746a439692a9c7ef7dae3d64" ma:index="9" nillable="true" ma:taxonomy="true" ma:internalName="p51f777e746a439692a9c7ef7dae3d64" ma:taxonomyFieldName="UnitClassification" ma:displayName="UnitClassification" ma:default="" ma:fieldId="{951f777e-746a-4396-92a9-c7ef7dae3d64}" ma:taxonomyMulti="true" ma:sspId="0bdd5ded-ed89-4195-a86c-ef771cc115e4" ma:termSetId="483aeb38-41a9-43cf-99bf-5cdd4f256b6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aacafe-1580-4bcb-ad95-cc066ae40ef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ca14907d-62dc-4568-9e53-242181632a81}" ma:internalName="TaxCatchAll" ma:showField="CatchAllData" ma:web="99aacafe-1580-4bcb-ad95-cc066ae40e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51f777e746a439692a9c7ef7dae3d64 xmlns="78605331-efd2-474e-9e69-3b983143bfe1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 Team</TermName>
          <TermId xmlns="http://schemas.microsoft.com/office/infopath/2007/PartnerControls">64a98e82-3848-446f-8700-f41e67caa755</TermId>
        </TermInfo>
      </Terms>
    </p51f777e746a439692a9c7ef7dae3d64>
    <TaxCatchAll xmlns="99aacafe-1580-4bcb-ad95-cc066ae40ef3">
      <Value>14</Value>
    </TaxCatchAl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DCAAEF-999E-45FA-AF99-D17508A124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605331-efd2-474e-9e69-3b983143bfe1"/>
    <ds:schemaRef ds:uri="99aacafe-1580-4bcb-ad95-cc066ae40e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DAAC3F-7394-4428-AED8-1876C7E74125}">
  <ds:schemaRefs>
    <ds:schemaRef ds:uri="http://schemas.microsoft.com/office/2006/metadata/properties"/>
    <ds:schemaRef ds:uri="http://schemas.microsoft.com/office/infopath/2007/PartnerControls"/>
    <ds:schemaRef ds:uri="78605331-efd2-474e-9e69-3b983143bfe1"/>
    <ds:schemaRef ds:uri="99aacafe-1580-4bcb-ad95-cc066ae40ef3"/>
  </ds:schemaRefs>
</ds:datastoreItem>
</file>

<file path=customXml/itemProps3.xml><?xml version="1.0" encoding="utf-8"?>
<ds:datastoreItem xmlns:ds="http://schemas.openxmlformats.org/officeDocument/2006/customXml" ds:itemID="{3D3080EF-8330-4400-BC3D-17D220B8341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5879863-03e0-4f2c-9313-2d9b027a617f}" enabled="0" method="" siteId="{35879863-03e0-4f2c-9313-2d9b027a617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</TotalTime>
  <Words>128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Greycliff CF</vt:lpstr>
      <vt:lpstr>Vanguard CF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Flyer Template</dc:title>
  <dc:creator>Microsoft Office User</dc:creator>
  <cp:lastModifiedBy>Mannering, Christy</cp:lastModifiedBy>
  <cp:revision>22</cp:revision>
  <dcterms:created xsi:type="dcterms:W3CDTF">2018-09-21T15:51:02Z</dcterms:created>
  <dcterms:modified xsi:type="dcterms:W3CDTF">2024-04-26T14:32:39Z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0x010100894F6C27152CA94B9B65636C94D2A176</vt:lpwstr>
  </property>
  <property fmtid="{D5CDD505-2E9C-101B-9397-08002B2CF9AE}" pid="3" name="UnitClassification">
    <vt:lpwstr>14;#Communications Team|64a98e82-3848-446f-8700-f41e67caa755</vt:lpwstr>
  </property>
</Properties>
</file>