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89D4"/>
    <a:srgbClr val="0B5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/>
    <p:restoredTop sz="94688"/>
  </p:normalViewPr>
  <p:slideViewPr>
    <p:cSldViewPr snapToGrid="0" snapToObjects="1">
      <p:cViewPr varScale="1">
        <p:scale>
          <a:sx n="144" d="100"/>
          <a:sy n="144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Your 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Department/Subtitle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1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7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9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6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6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1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6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2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2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S_Presentation_Template_FadedSeal_Pag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045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86020"/>
            <a:ext cx="8229600" cy="3765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10756-53B3-2948-9663-4FB31A9DBE8E}" type="datetimeFigureOut">
              <a:rPr lang="en-US" smtClean="0"/>
              <a:t>9/20/18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C88C1-66AC-494C-9E74-8821D80BB08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836714" y="6356350"/>
            <a:ext cx="3476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1189D4"/>
                </a:solidFill>
              </a:rPr>
              <a:t>Department/Center Name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4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11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B5B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1189D4"/>
        </a:buClr>
        <a:buFont typeface="Arial"/>
        <a:buChar char="•"/>
        <a:defRPr sz="3200" kern="1200">
          <a:solidFill>
            <a:srgbClr val="0B5BA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1189D4"/>
        </a:buClr>
        <a:buFont typeface="Arial"/>
        <a:buChar char="–"/>
        <a:defRPr sz="2800" kern="1200">
          <a:solidFill>
            <a:srgbClr val="0B5BA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1189D4"/>
        </a:buClr>
        <a:buFont typeface="Arial"/>
        <a:buChar char="•"/>
        <a:defRPr sz="2400" kern="1200">
          <a:solidFill>
            <a:srgbClr val="0B5BA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1189D4"/>
        </a:buClr>
        <a:buFont typeface="Arial"/>
        <a:buChar char="–"/>
        <a:defRPr sz="2000" kern="1200">
          <a:solidFill>
            <a:srgbClr val="0B5BA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1189D4"/>
        </a:buClr>
        <a:buFont typeface="Arial"/>
        <a:buChar char="»"/>
        <a:defRPr sz="2000" kern="1200">
          <a:solidFill>
            <a:srgbClr val="0B5BA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Title Goes Here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Department/Center/Subtitle Here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75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 smtClean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orci</a:t>
            </a:r>
            <a:r>
              <a:rPr lang="en-US" dirty="0"/>
              <a:t>, </a:t>
            </a:r>
            <a:r>
              <a:rPr lang="en-US" dirty="0" err="1"/>
              <a:t>ullamcorper</a:t>
            </a:r>
            <a:r>
              <a:rPr lang="en-US" dirty="0"/>
              <a:t> non </a:t>
            </a:r>
            <a:r>
              <a:rPr lang="en-US" dirty="0" err="1"/>
              <a:t>molestie</a:t>
            </a:r>
            <a:r>
              <a:rPr lang="en-US" dirty="0"/>
              <a:t> in, </a:t>
            </a:r>
            <a:r>
              <a:rPr lang="en-US" dirty="0" err="1"/>
              <a:t>feugiat</a:t>
            </a:r>
            <a:r>
              <a:rPr lang="en-US" dirty="0"/>
              <a:t> a </a:t>
            </a:r>
            <a:r>
              <a:rPr lang="en-US" dirty="0" err="1"/>
              <a:t>augue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 item here</a:t>
            </a:r>
          </a:p>
          <a:p>
            <a:r>
              <a:rPr lang="en-US" dirty="0" smtClean="0"/>
              <a:t>List item here</a:t>
            </a:r>
          </a:p>
          <a:p>
            <a:r>
              <a:rPr lang="en-US" dirty="0" smtClean="0"/>
              <a:t>List item here</a:t>
            </a:r>
          </a:p>
          <a:p>
            <a:r>
              <a:rPr lang="en-US" dirty="0" smtClean="0"/>
              <a:t>List item here</a:t>
            </a:r>
          </a:p>
        </p:txBody>
      </p:sp>
    </p:spTree>
    <p:extLst>
      <p:ext uri="{BB962C8B-B14F-4D97-AF65-F5344CB8AC3E}">
        <p14:creationId xmlns:p14="http://schemas.microsoft.com/office/powerpoint/2010/main" val="3523487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539F"/>
      </a:dk1>
      <a:lt1>
        <a:srgbClr val="BDBDBD"/>
      </a:lt1>
      <a:dk2>
        <a:srgbClr val="002663"/>
      </a:dk2>
      <a:lt2>
        <a:srgbClr val="FFFFFF"/>
      </a:lt2>
      <a:accent1>
        <a:srgbClr val="9CCAEF"/>
      </a:accent1>
      <a:accent2>
        <a:srgbClr val="BEA968"/>
      </a:accent2>
      <a:accent3>
        <a:srgbClr val="AFD12F"/>
      </a:accent3>
      <a:accent4>
        <a:srgbClr val="F48518"/>
      </a:accent4>
      <a:accent5>
        <a:srgbClr val="B4B5B8"/>
      </a:accent5>
      <a:accent6>
        <a:srgbClr val="FFD200"/>
      </a:accent6>
      <a:hlink>
        <a:srgbClr val="C4D8E5"/>
      </a:hlink>
      <a:folHlink>
        <a:srgbClr val="BDBD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4F6C27152CA94B9B65636C94D2A176" ma:contentTypeVersion="3" ma:contentTypeDescription="Create a new document." ma:contentTypeScope="" ma:versionID="75d38953bcd8ea3663437d78509a526c">
  <xsd:schema xmlns:xsd="http://www.w3.org/2001/XMLSchema" xmlns:xs="http://www.w3.org/2001/XMLSchema" xmlns:p="http://schemas.microsoft.com/office/2006/metadata/properties" xmlns:ns2="78605331-efd2-474e-9e69-3b983143bfe1" xmlns:ns3="99aacafe-1580-4bcb-ad95-cc066ae40ef3" targetNamespace="http://schemas.microsoft.com/office/2006/metadata/properties" ma:root="true" ma:fieldsID="c12fc732797e87453b7c1f27b3f1527c" ns2:_="" ns3:_="">
    <xsd:import namespace="78605331-efd2-474e-9e69-3b983143bfe1"/>
    <xsd:import namespace="99aacafe-1580-4bcb-ad95-cc066ae40ef3"/>
    <xsd:element name="properties">
      <xsd:complexType>
        <xsd:sequence>
          <xsd:element name="documentManagement">
            <xsd:complexType>
              <xsd:all>
                <xsd:element ref="ns2:p51f777e746a439692a9c7ef7dae3d64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05331-efd2-474e-9e69-3b983143bfe1" elementFormDefault="qualified">
    <xsd:import namespace="http://schemas.microsoft.com/office/2006/documentManagement/types"/>
    <xsd:import namespace="http://schemas.microsoft.com/office/infopath/2007/PartnerControls"/>
    <xsd:element name="p51f777e746a439692a9c7ef7dae3d64" ma:index="9" nillable="true" ma:taxonomy="true" ma:internalName="p51f777e746a439692a9c7ef7dae3d64" ma:taxonomyFieldName="UnitClassification" ma:displayName="UnitClassification" ma:default="" ma:fieldId="{951f777e-746a-4396-92a9-c7ef7dae3d64}" ma:taxonomyMulti="true" ma:sspId="0bdd5ded-ed89-4195-a86c-ef771cc115e4" ma:termSetId="483aeb38-41a9-43cf-99bf-5cdd4f256b6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aacafe-1580-4bcb-ad95-cc066ae40ef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a14907d-62dc-4568-9e53-242181632a81}" ma:internalName="TaxCatchAll" ma:showField="CatchAllData" ma:web="99aacafe-1580-4bcb-ad95-cc066ae40e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1f777e746a439692a9c7ef7dae3d64 xmlns="78605331-efd2-474e-9e69-3b983143bfe1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 Team</TermName>
          <TermId xmlns="http://schemas.microsoft.com/office/infopath/2007/PartnerControls">64a98e82-3848-446f-8700-f41e67caa755</TermId>
        </TermInfo>
      </Terms>
    </p51f777e746a439692a9c7ef7dae3d64>
    <TaxCatchAll xmlns="99aacafe-1580-4bcb-ad95-cc066ae40ef3">
      <Value>14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B5AA2C-40B7-4705-B5EE-F8B9122FBA6E}"/>
</file>

<file path=customXml/itemProps2.xml><?xml version="1.0" encoding="utf-8"?>
<ds:datastoreItem xmlns:ds="http://schemas.openxmlformats.org/officeDocument/2006/customXml" ds:itemID="{37C0148D-CB02-4947-8C74-70A2CFA4E1CC}"/>
</file>

<file path=customXml/itemProps3.xml><?xml version="1.0" encoding="utf-8"?>
<ds:datastoreItem xmlns:ds="http://schemas.openxmlformats.org/officeDocument/2006/customXml" ds:itemID="{1F9BB5D4-3D79-4186-B1E1-7DF48DFB8439}"/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42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 Theme</vt:lpstr>
      <vt:lpstr>Title Goes Here</vt:lpstr>
      <vt:lpstr>Title Here</vt:lpstr>
    </vt:vector>
  </TitlesOfParts>
  <Company>University of Delaware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Watermarked Seal</dc:title>
  <dc:creator>Heather Harwood</dc:creator>
  <cp:lastModifiedBy>Microsoft Office User</cp:lastModifiedBy>
  <cp:revision>4</cp:revision>
  <dcterms:created xsi:type="dcterms:W3CDTF">2015-01-05T18:38:32Z</dcterms:created>
  <dcterms:modified xsi:type="dcterms:W3CDTF">2018-09-20T19:35:27Z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0x010100894F6C27152CA94B9B65636C94D2A176</vt:lpwstr>
  </property>
  <property fmtid="{D5CDD505-2E9C-101B-9397-08002B2CF9AE}" pid="3" name="UnitClassification">
    <vt:lpwstr>14;#Communications Team|64a98e82-3848-446f-8700-f41e67caa755</vt:lpwstr>
  </property>
</Properties>
</file>